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utman, Micheline (CNTR)" initials="GM(" lastIdx="1" clrIdx="0">
    <p:extLst>
      <p:ext uri="{19B8F6BF-5375-455C-9EA6-DF929625EA0E}">
        <p15:presenceInfo xmlns:p15="http://schemas.microsoft.com/office/powerpoint/2012/main" userId="S::n101343@icf.com::db8883a6-51ad-43f0-bda9-7d5439b0837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19"/>
    <p:restoredTop sz="96301"/>
  </p:normalViewPr>
  <p:slideViewPr>
    <p:cSldViewPr snapToGrid="0" snapToObjects="1">
      <p:cViewPr varScale="1">
        <p:scale>
          <a:sx n="155" d="100"/>
          <a:sy n="155" d="100"/>
        </p:scale>
        <p:origin x="208" y="21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tableStyles" Target="tableStyles.xml"/><Relationship Id="rId10" Type="http://schemas.openxmlformats.org/officeDocument/2006/relationships/font" Target="fonts/font4.fntdata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03/09/2025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382922" y="2766198"/>
            <a:ext cx="1862247" cy="1862247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6444FC9E-EFBF-57AD-1C2C-FF970D2BBBB6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Európska únia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11283" y="805515"/>
            <a:ext cx="8057408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33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Hľadanie nových parťákov </a:t>
            </a:r>
            <a:br>
              <a:rPr lang="fr-FR"/>
            </a:br>
            <a:r>
              <a:rPr lang="fr-FR"/>
              <a:t>na cesty začína tu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627080A-C77F-42B4-01D3-E650A512F6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258C4096-EC6D-C67D-BE2D-95C6CB2B8AEA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Európska únia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sp>
        <p:nvSpPr>
          <p:cNvPr id="18" name="Espace réservé du texte 8">
            <a:extLst>
              <a:ext uri="{FF2B5EF4-FFF2-40B4-BE49-F238E27FC236}">
                <a16:creationId xmlns:a16="http://schemas.microsoft.com/office/drawing/2014/main" id="{CF980835-EE4A-25A0-0F7F-0738BF751A4F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 rot="20820000">
            <a:off x="6409454" y="3190751"/>
            <a:ext cx="1677145" cy="303318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10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BE"/>
              <a:t>Prihlášky</a:t>
            </a:r>
            <a:endParaRPr lang="fr-FR"/>
          </a:p>
        </p:txBody>
      </p:sp>
      <p:sp>
        <p:nvSpPr>
          <p:cNvPr id="19" name="Espace réservé du texte 8">
            <a:extLst>
              <a:ext uri="{FF2B5EF4-FFF2-40B4-BE49-F238E27FC236}">
                <a16:creationId xmlns:a16="http://schemas.microsoft.com/office/drawing/2014/main" id="{D13955CE-5742-3043-D2F5-45E2FBB8B015}"/>
              </a:ext>
            </a:extLst>
          </p:cNvPr>
          <p:cNvSpPr>
            <a:spLocks noGrp="1" noChangeAspect="1"/>
          </p:cNvSpPr>
          <p:nvPr>
            <p:ph type="body" sz="quarter" idx="18" hasCustomPrompt="1"/>
          </p:nvPr>
        </p:nvSpPr>
        <p:spPr>
          <a:xfrm rot="20820000">
            <a:off x="6408633" y="3830515"/>
            <a:ext cx="1908365" cy="293627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10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BE"/>
              <a:t>od 2. apríla</a:t>
            </a:r>
            <a:endParaRPr lang="fr-FR"/>
          </a:p>
        </p:txBody>
      </p:sp>
      <p:sp>
        <p:nvSpPr>
          <p:cNvPr id="20" name="Espace réservé du texte 8">
            <a:extLst>
              <a:ext uri="{FF2B5EF4-FFF2-40B4-BE49-F238E27FC236}">
                <a16:creationId xmlns:a16="http://schemas.microsoft.com/office/drawing/2014/main" id="{C15EA30D-34FE-231B-6A98-9A8FB2677BBA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>
          <a:xfrm rot="20820000">
            <a:off x="6091354" y="3513754"/>
            <a:ext cx="2450914" cy="293627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10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BE"/>
              <a:t>možno podávať </a:t>
            </a:r>
            <a:endParaRPr lang="fr-FR"/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C072D0D5-DF84-8F0F-FE4F-ACAD2C634BC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t="2095" b="2095"/>
          <a:stretch/>
        </p:blipFill>
        <p:spPr>
          <a:xfrm>
            <a:off x="178332" y="3984676"/>
            <a:ext cx="1068203" cy="968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9151885-9861-9DD2-B411-D4015DCF2C9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0BCECFED-697B-80EF-AAB3-02D3ED9213B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8668495D-654A-F65A-7B57-41F46FA4E63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 rot="20820000">
            <a:off x="6178900" y="3826637"/>
            <a:ext cx="2401422" cy="293627"/>
          </a:xfrm>
        </p:spPr>
        <p:txBody>
          <a:bodyPr/>
          <a:lstStyle/>
          <a:p>
            <a:r>
              <a:rPr lang="sk-SK" dirty="0"/>
              <a:t>od 30. októbra</a:t>
            </a:r>
            <a:r>
              <a:rPr lang="en-BE" dirty="0"/>
              <a:t> </a:t>
            </a:r>
            <a:endParaRPr lang="fr-FR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A7F11727-B5EA-D339-8BF5-5E077B10831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16F2DF3-F983-5FF2-6AE6-2BF0CB49F4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5484" y="4089934"/>
            <a:ext cx="892613" cy="892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8D00928-2AF0-4858-A3A7-6934463F5D7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11674</TotalTime>
  <Words>4</Words>
  <Application>Microsoft Macintosh PowerPoint</Application>
  <PresentationFormat>On-screen Show (16:9)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Open Sans</vt:lpstr>
      <vt:lpstr>Arial</vt:lpstr>
      <vt:lpstr>Roboto</vt:lpstr>
      <vt:lpstr>Calibri</vt:lpstr>
      <vt:lpstr>EC Square Sans Pro Extra Black</vt:lpstr>
      <vt:lpstr>Arial Black</vt:lpstr>
      <vt:lpstr>1_Title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120</cp:revision>
  <dcterms:created xsi:type="dcterms:W3CDTF">2021-04-28T16:14:15Z</dcterms:created>
  <dcterms:modified xsi:type="dcterms:W3CDTF">2025-09-03T09:24:31Z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  <property fmtid="{D5CDD505-2E9C-101B-9397-08002B2CF9AE}" pid="4" name="MSIP_Label_6bd9ddd1-4d20-43f6-abfa-fc3c07406f94_Enabled">
    <vt:lpwstr>true</vt:lpwstr>
  </property>
  <property fmtid="{D5CDD505-2E9C-101B-9397-08002B2CF9AE}" pid="5" name="MSIP_Label_6bd9ddd1-4d20-43f6-abfa-fc3c07406f94_SetDate">
    <vt:lpwstr>2025-09-03T09:24:31Z</vt:lpwstr>
  </property>
  <property fmtid="{D5CDD505-2E9C-101B-9397-08002B2CF9AE}" pid="6" name="MSIP_Label_6bd9ddd1-4d20-43f6-abfa-fc3c07406f94_Method">
    <vt:lpwstr>Standard</vt:lpwstr>
  </property>
  <property fmtid="{D5CDD505-2E9C-101B-9397-08002B2CF9AE}" pid="7" name="MSIP_Label_6bd9ddd1-4d20-43f6-abfa-fc3c07406f94_Name">
    <vt:lpwstr>Commission Use</vt:lpwstr>
  </property>
  <property fmtid="{D5CDD505-2E9C-101B-9397-08002B2CF9AE}" pid="8" name="MSIP_Label_6bd9ddd1-4d20-43f6-abfa-fc3c07406f94_SiteId">
    <vt:lpwstr>b24c8b06-522c-46fe-9080-70926f8dddb1</vt:lpwstr>
  </property>
  <property fmtid="{D5CDD505-2E9C-101B-9397-08002B2CF9AE}" pid="9" name="MSIP_Label_6bd9ddd1-4d20-43f6-abfa-fc3c07406f94_ActionId">
    <vt:lpwstr>0358a2f8-721e-4b68-8c62-d34187f611eb</vt:lpwstr>
  </property>
  <property fmtid="{D5CDD505-2E9C-101B-9397-08002B2CF9AE}" pid="10" name="MSIP_Label_6bd9ddd1-4d20-43f6-abfa-fc3c07406f94_ContentBits">
    <vt:lpwstr>0</vt:lpwstr>
  </property>
  <property fmtid="{D5CDD505-2E9C-101B-9397-08002B2CF9AE}" pid="11" name="MSIP_Label_6bd9ddd1-4d20-43f6-abfa-fc3c07406f94_Tag">
    <vt:lpwstr>50, 3, 0, 1</vt:lpwstr>
  </property>
</Properties>
</file>